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5AB1-C922-4B9D-8BBB-3C7A852A2A3C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ED95E6-6EBD-4619-B21C-4CC6291C5BB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5AB1-C922-4B9D-8BBB-3C7A852A2A3C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95E6-6EBD-4619-B21C-4CC6291C5BB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5AB1-C922-4B9D-8BBB-3C7A852A2A3C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95E6-6EBD-4619-B21C-4CC6291C5BB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5AB1-C922-4B9D-8BBB-3C7A852A2A3C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95E6-6EBD-4619-B21C-4CC6291C5BB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5AB1-C922-4B9D-8BBB-3C7A852A2A3C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95E6-6EBD-4619-B21C-4CC6291C5BB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5AB1-C922-4B9D-8BBB-3C7A852A2A3C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95E6-6EBD-4619-B21C-4CC6291C5BB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5AB1-C922-4B9D-8BBB-3C7A852A2A3C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95E6-6EBD-4619-B21C-4CC6291C5BB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5AB1-C922-4B9D-8BBB-3C7A852A2A3C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95E6-6EBD-4619-B21C-4CC6291C5BB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5AB1-C922-4B9D-8BBB-3C7A852A2A3C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95E6-6EBD-4619-B21C-4CC6291C5BB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5AB1-C922-4B9D-8BBB-3C7A852A2A3C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95E6-6EBD-4619-B21C-4CC6291C5BB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5AB1-C922-4B9D-8BBB-3C7A852A2A3C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95E6-6EBD-4619-B21C-4CC6291C5BB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6C25AB1-C922-4B9D-8BBB-3C7A852A2A3C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0ED95E6-6EBD-4619-B21C-4CC6291C5BB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5400" dirty="0" smtClean="0"/>
              <a:t>REQUERIMIENTOS TEORICOS DE UN PROYECTO</a:t>
            </a:r>
            <a:endParaRPr lang="es-MX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INGENIERA DE PROYECTOS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832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CONSIDERACIONES AMBIENTALES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Se trata de tener en cuenta en forma explícita los efectos que sobre el medio ambiente genere cualquier clase de proyecto. Se busca entonces prever, mitigar o controlar esos efectos nocivos que afectan las condiciones de vida de la población presente y futura, al depredar los llamados bienes ambientales. </a:t>
            </a:r>
            <a:endParaRPr lang="es-MX" dirty="0"/>
          </a:p>
        </p:txBody>
      </p:sp>
      <p:pic>
        <p:nvPicPr>
          <p:cNvPr id="6146" name="Picture 2" descr="https://encrypted-tbn2.gstatic.com/images?q=tbn:ANd9GcRab8eKAuqKO1LyHqC-p-bEjEN6wZTFj1h0u2CTMGnS4V6NPGRnj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37112"/>
            <a:ext cx="2305050" cy="1981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7993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http://www.itson.mx/publicaciones/pacioli/Documents/no56/estudiotecnico.pdf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97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LOCALIZACIÓN DE LA PLANTA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dirty="0" smtClean="0"/>
              <a:t>Este elemento consiste en identificar el lugar ideal para la implementación del proyecto, se debe tomar en cuenta algunos elementos importantes que darán soporte a la decisión del lugar específico de la planta. La selección de la localización del proyecto se define en dos ámbitos: el de la macro localización donde se elige la región o zona mas atractiva para el proyecto y el de la micro localización, que determina el lugar específico donde se instalará el proyecto. (</a:t>
            </a:r>
            <a:r>
              <a:rPr lang="es-ES" sz="2000" dirty="0" err="1" smtClean="0"/>
              <a:t>Sapag</a:t>
            </a:r>
            <a:r>
              <a:rPr lang="es-ES" sz="2000" dirty="0" smtClean="0"/>
              <a:t>, 2007).</a:t>
            </a:r>
            <a:endParaRPr lang="es-MX" sz="2000" dirty="0"/>
          </a:p>
        </p:txBody>
      </p:sp>
      <p:sp>
        <p:nvSpPr>
          <p:cNvPr id="4" name="AutoShape 2" descr="data:image/jpeg;base64,/9j/4AAQSkZJRgABAQAAAQABAAD/2wCEAAkGBxQSEhQUEhMVFhQVFBQUFBUVFxQUFRQUFBUXFhUUFBUYHCggGBolHBQUITEhJSkrLi4uFx8zODMsNygtLisBCgoKDg0OGhAQGywlICUtLCwsLCwsLCwsLCwsLCwsLCwsLCwsLCwsLCwsLCwsLCwsLCwsLCwsLCwsLCwsLCwsLP/AABEIALMBGgMBIgACEQEDEQH/xAAbAAACAwEBAQAAAAAAAAAAAAADBAECBQAGB//EAD8QAAEEAQMCAwUFBQcDBQAAAAEAAgMRIQQSMUFRBWFxEyIygZEGBxSh0SNCUrHwM2JyksHh8RVDgiRTY3Oy/8QAGwEAAwEBAQEBAAAAAAAAAAAAAQIDAAQFBgf/xAAwEQACAgEDAwIEBQQDAAAAAAAAAQIRAxIhMQRBUQUTIjJxkSNhgbHBM0Kh0RQkNP/aAAwDAQACEQMRAD8A+w7UtLGnaQZmpGrHTFoxSHMF0lhTGbWRpMBHGU00I7GBcQjQLBqHMRg1c5qwLANamWBLkq7XpVyFsu6lzUJ5VQ5UFDvalXMRTIhGRKwoLGrPclxIrB6O4CVKq4oReirQGXqlYOQ7V2sT6bAmiC5Bc5NiFd+GWpIDbZnPdapGzK0zpkF0dFCTVDQTsmFiOx9KkatsSJhcdw7XKHlDCguWMBlCq0pjaqbEKDZIXblxVC5Ma2X3KAUJ5KXdKQp3uM06HSVG4pWOVG3pgI0faKjyqAq7co2gUxaRiA3BWg8BKSVaWWw8VYVsmEN0iswoUtI6tgaQrJkT2lpOJXc6lk7FewSUIDZlJktBMRWpm2oYM4UNeqCBMRQqqoR6gTkBwK0hEgSx0lk0NFeQMbLTDIV0CbaipbC6dxUwoZhWjSo5qDYdIk1qZiC5zEOSdrMucGji3EAX80NVBULewwVO5LDXRniRn+Zv6q4laf3h9Ql1LyN7cl2ZMkiVmKZ2A9VWSHCzaMkxaIpkFDiZlHeEImkqYNzlFKSENzkzdAouXAKpKASVdqCdh2RYtVNqM0hc4hEDkgaG+JXtWDSltdwOTFxHSm0QtXeyRWSDBuTJKl26shF9gUB2nyhKKTKxk2EdrLVA8rvY0iMpNFJvcWbaWxLXGkOYkp6OlJa1M0gRZmQXeU2WE9FfAKZFEJYSXAJxfIuyBc8UmMIEiLMtisbkyxAEasGFKkM5DFhDlahPNKvtwi+AJl4RlNkLLbKbTzZcJIMaSL2oKpvVTMmbAkEpeP8AvFv2cfa3X9AvV+3QZnB3NH1FqWVa4OJ09JlWDLHJV0fDNy7cvo325ijjiDg0CzRAFehFL51LqB0sLw82F45VZ950XVx6nHrUaLe3cOHOHoSuGtk/jf8A5nfqhe3HUn6L032P0UWoeWuaHACzfl2+qGOEpOkU6nLjwwc5Lj8hr7Cal5nZb3EZ5cT+6fNfRptQsOHwmOI3FGGnuLtGYHE5Xr9PGWOOlnxXqGbH1OTXHY043kpprEjG/bymI9QutNUeY4sO6NBc1FbKqPcg6BpJDFDo1LJVcyJrBoYANVy8Ieoekm2SkdcDaPI8XqfaKjFNBKsSDsSyYKCQSqt0pKNFpaKpVk0yXwYSbGC6Wptws6eOnWklGnZSLtUMNiVvZq8XHKDP6qhMFM3KNHEaSgBtPwyVykURrIDCqvajOmCGXgp6BZVsoCG/VZRjEEs9gtaXBkXc7cobAFZgvhXbGe6VWF0d+HCq9tI1UgznCDdBW4SLKs9gWbHOWmkyZSjGSaNOOlkOiyuManertcmdCHiPvKxCwHqT/ovmzgvo33pyYiHkT+f+y+eOXidY/wAVn3XoqrpI/qAlC9191TLlff8AAf5heHlXuPuu/tH/AOA/zC3S/wBRDerP/rSPp/smoRiFqtlQSSvYbPhtwkmmsIH4WkzHIayqS6jujs0a2gUYrlH2ApQzXwqmZzei2yGqxkw0rghBj1O4dlR7vNYXcmY2hsYixMTTA1aMe5pSvYCyElE/DpkUp3BUEBGcDCkzpF7LyuJNYpJbGpDf4lC1dOCrpmbkc6TCG8kFUhPT6gVVo3tglptDtyFeADqhG+GNJLk58tFX33wi7mlEEGMLVJMS4sAxpXSvrhS5jlTaeoTbgAOncpBJTJpGaW0taNpYHT4Ry9Cko8FV2opGDNlRCAlGtVy7zRoFgNSADaZYAQk9V3tMRm24SxitTGm24oO2MK/sQlmhy6TVbeVRx7k4y7Hz771H/tGAdGD8y5eCK9d94cm6W+5/LaK/kvIOK+f6p3lZ+helR09LBFJF7v7qm3K//A7/APQXg5Cvcfdlu9oS3+E7vT/mk3S/1ER9W/8ANI+nuZSF7UBd+KVXOte0qPhiXzBQyMPQ3gVyp0z9qLRrYzFpA1Wl20hSaknhLlpPKFo25xrolNVYTnsdotD0zN7r6JZ+EVxtrdlIpHBvCrAHuNrWdEAEqJgDwilQrlfAXa5TtKmOe0xYTqiYhC0EZKMGABKMG5xacUnXHbQItLGnwGWz3Ah1cKY9U7sUXeOyj2ovhHTQLsrLK4jhQNMSEUylS6Ral5CZ0b/eLU0yRw6IOpFEOH9BOMksWkhLdxHlHay0M18orqKFYQj6qhKwr2ApPWghvuora6ogaPVK0g6jK0bT1KcMR7pgtArCHLJmkukbUc0Vyp3NChzTtvqlHwOcM4Qk5IaKi3uM6ktLeVbRyBrcrKl8NfyCfRMQw4zdqcZycroq4xoffKTwMLyni32oja4xsY6Z4+LYQGt8i44Tv2r8QdFpyGmi8OAI8gvneg1IDcc9e5J5Kh1PUuL0o9b0z02OaLyT47If1jHzSOkkY0gj3Wl17QBwKGVkzMYb/ZAeu4H8qWh+NA5Kj/qkdZz8lwSkn3PpMcHBUlsZTdLG41sP/i48/Na/2X8QOgmc6Rr/AGRaW8biM3dhLv8AFWdAfogTeJAgrRyaXaZs2H3ouElsz6j4b4tFqRcLw7uOHN9W8ha0cF8r4d4PrnwzNew0bz5jsV9v0Mpkja8HDha9Pps/uLdbnyPqXp//ABZrS7TCDRhXbpQhzNeBhAZK7quuzyxwxgJd0mVUOvkq8QHdHY1MrqYnFuEv4W2gQeQtYEUsXxBpY7c3rypzVfEVxvUnEdG44VBpDanTNeaN4TwKpRF8iE0Lhwh7nLUJHVApqRxa4DaFtdHRD28o+mm3i1wkjI5CWfACfcdR5pLplF2iinFqmNzvACTa7aLv5KjZju2uGUz+GP8ACE0HqeolkVbAzNwXGkeItdi0MaDde/5K8cTWZv6rjzLNDJeqKj+ZoK1wXk042n0WboZwSQLoErQn1TSw0UlogWiwBROVVThkmtL+xXRpg7Qz7SlDHk9CiySuH7oruUpJ4kQabTj2Cu0lyTS8Ibjj3XYSb9c2NxaTnojAzPHAauZ4Y3dud7zu5Qp9h0l3E4tU6U24FoHCbdnIsp9kfkEKaRrDzR7J0hZO2AaXdlEJG/beeaRTr25zlZ4bucXg+8Es+UgI21UsHZZrJX4sn6I8QLryQmAJePeBt1AFuIq6rzXjpfsMwuIE7mnsWfoV9CEIHLlTUxNdxyOqhk6eE92ju6f1DPhWmEqR88f93MnScfNh/Vef+1fgDvD2sfM9rmvcWjaDdgXkL65Hqi07X/Ir5799swdDpwDf7RxP+VRXSYZLg7V6z1cOZJ/oZ3g32Nn1UDJ4nM2PutxIODWceSbP3cau+Y677l637vJ2s8O0wJ/cP5uK3H6ncfdKZdDi8f5A/Xeq8r7HzFv2J1LHU5rPk8L6R4C18cDGEe80G6yOb5Vmxl5OeE5p2hl2VTDhhj3icfV+oZepSU62ILn9aCrE8nmlafUMOCUvPs4HKu5HCPEsS7pGHqkYnDIKqWG7sUs0FNjX4jacG0nrJXPwRQTomYOhv0RfY7wDVBRldbDxkjO8P8VDTsccjhOjxLPCzHacGeq6JkE7i3alg8j2LZNC3fcdMpfxhAMHmhuY89CjBo7FV37kfh7BXQgCtrQpkgBIOAQMpXVaeR9bi3B6WhanTSMFgs3Y5s4Qb23saq4oLrIwCCHDddpre94BFDztIM8Pe6nPcxp8h+qP+DDRTpjXkQOeEkYbuuBnPZXROqmcwDcRz3S0+vYRRFn1RZdPpxW513fLieOVl6h0UcgNtc0kChmg74ST2SZcOpU1a/PcpCcGuaZZmua47Wj+gtHdIYtrGZ7uwk/CGt9q+8GjQWs6Tr73PRTwRhD4uPoHIpVpe/czNMHk/twTXRvCs+BoNtDm9ThPRtO4kfmUeBvO4V87tXhb4EnpXIE+JNYzqSO45S+i8ZD3VXzOE+XNFAtwrfhIz+61W0zRDVjfkGfEAC4VdDokda/2pFNNgcpjWeCRSD95p7sc5p/IpaLQva4hjwaHDuvzCWWvsgqMX3Obp6IJbZ9Udm0cCj1UidzfjhPq33vyUR6iF7jZo4w73ePJZTM8b8F3a+nBu0564pL6iRwJo4PmtCPSsAw0V9UQxtHQJxDF1RNHbfAPXBTHhW6jYv8AJaW0dKXIMKFNYy2klvAXyn71Q72EO6v7V1V22r6jq3kfGcE1XQg8Uvmf3tD/ANNCeQZXZGAaaVNxvInZRP4Ko9t9h9CDoNMevs7/ADK1pmbTRvyoJb7KNLdFph/8TfzWvaokTZkaSTa4jcXWe1UnopRfwG/NRJomk2b7891Vuja0ggmh3JWUUjWPGIHJAWfPqmtcbbnj/ddJ4sNwYGP83V7g9XLo3tkILiOw4/mlc+yNQIai+GfOk3ptPubZGUd07ByQBwPNCdMCLacDms47p6sAaPTgJaVrhYB649FQarcBh+BfwnIulJkJzsdx6WikkAXedp3O4PVNxO4cPqrv04dHVVjr0WbDM7T4kyw/C4f6pHLS9+CsYa47Pf8Ag2jMKvoVX2zUOM2AQRRyArbh2CokmSarkxC2RzGk6muPabRkkH909CgGLdiSZ594Pv8AugfDQ7o0eiuw3dQo/wBdzwi6TRsdgAWObNX518yoSkm6GSYf/oDHMAL5CLJu+Wk3tPcKXeEwMDgbIcWkguJrbxt7JtrJA0NbtFCuSTStHpADbjud5/ont8JApCjdDCBiMnJd83YJtLa97Imhvs2A1QFAkDotPxLWiJlnnho7n9FkeGaJ01zPPN7P8XR1dh0UsjlelPf9i2OMa1y4/cd8H0O23vHvOrnoE5q2BrXO23WaWJqpdRHG50hoDJNjAvgC/VEZoJ3gEuFEd+h6+tEKkYRSpInLLKUtRDNeRYDQRiibAo8kLU8O1XtARVVx5g8IkemBYGvAJoAkd+4SnhjyHFhPF15Fpp38wVvkaQG3Lk0DGL4Q3Qf0DSu6X+EWfyVfZk8nPYcKybJ6UyrJjkZPW+n1Qo3kO3EYPbP0pOcdEu+2/COox0yc49EU0BpoOHgjBSuo0ofgtaR5jP1Uyx/wgg47D5c4WX4sHFzNpNjDmg89Wjrk5HpZ6Kc1FIeE2mGfpHxZikH/ANbyK+VrPn8ZkdJsDJB7pa4sDZGA496wbCaGmra6XY2muDrvaS4irPGBjzsq+j0oikFyhxcD7oHLSbFGzgEOI/xHok0NfKVeXVyCGtG2nyyDzLCCeev9cIsL4nfDKT1rdX5fNX8SAla2nlvvlor4S6iNrx6j6rHj8CYHlsriSW3Ytl3VkUasVXA+LqtU0H4H5H9frI6dGXHezIu+QNwz5gFfO/vM1O/TQt5aJTXlbCa/Neqk8Nc0ljJHk5AEjg92MgNdWMZFryn27sxRtIIcJ222qpxbX5iioytZU2iqivadM+g+BakexiZ73uxtzVDGK81oyz1y6vXlZzNQ1kbWuNUxt9+B0SLdW2STcXDaPO8N6UObJHHRqpLKoqu5HQ2b348EYDj8sfVS9kj+fdb25Kz3+Kt4BsV2/LNI0GuefgjcSOQeP9kNcXy/sF45Lc044Q0EVjrfX1SOq0LAGAAUDkWLo9R6YSOpm1L9wfHHG0UY3GSyXX7u5va65RA8hx/aEbiW7aYSC5vAAPxBwNHteMYquKSJPYu+EhuACOf4q+VpzSGqduAFmwT+7WMev80qzw420lz8Gtzvi9mTZYauzd0enmg6vw/bJubI8sLdojIBAd9Ab6gXVg91ObnHdLYaOl8sY12ukDv2RDhdChwKzd8m/wCaZ02teWjfG4nPTzxaFphLQLHQ7ax3NjBsYwa9c8UmdNLJfvlrjXwtFDnmz5Y+SZRm+4NUF2LCeQ/9uvUrM8StrTYGfO/+Fp6lrntIEm2+3RZ8nhkrwQ6QV0Hp69VpY21yx4ZdMkZfgxlILnCmtdTfe5HVa23zH1KR8I+J0ZIBuwDwejmrT/6e/o8/kpYoylHZlM7SyPY6fxiO2ubvOduGlCmkLnB8cbwcHIGTmv5Ufkr6nxF5G0R7b4LqAPevkUw7xCOg0yUeMZ9LXVKFo5k1YI6vUOOIgMHk56EV62fok9bM+F5cdS5xPEW1u1vkTyheL+NbHNZFvcX1b25AvjPdP6DRMjp77c/m6JA8h+qi1JvTH7l1GMVql9hCKH27y6d4aBjaSA7i6roFoHURtIY2Zw4qstGa5TDzFl7mZIuyOcV/JQ9gr3GNbY+I0K9AmjhUf9k55nL/AEJnUQPFbnv5ugTxk2o18LiTGJJWMppDmmib6NNHy5TMLoQ0DcLr4m9a5NqHaqMltvc7naP17pvbhewlsro3S7RtcXGuHgE4/icMWlyHGUbqBL2ih3o2fmE5ptQ0MJjdfPukZvqErq5HSEHihtOOvQ/I0p5Ukri+AxbumjWm1LY224gAEC/XhLHxmLbuBcQOSBhAh04kjp8d2KJB/qihs8NaLAwD7riTeBmqHmqxTe4G0gs3jsbHFp3YAceDTTQsi+lgkc0jO1D3H9mw9rcKHrfb6+iFLo2/vMa/m+bIOCPonjMKwHHGBR+mVpQkZSQP2Mv/ALjR/hb+qypJhFIQCQba3cW3e+juaLJIJItw6+QWuzVAj4X+m3hQzUgv2kOBIsA1wOpopXivn9wqZiyeIyuwY3EEEVsIc4kEhpzQNMePKx3CpD7a/dga0At2klxw1xFjdVHa7dkZO4ELSLTLIc0I7oAn4ujseVpiMSbRbm3VXRyeE+ilViqW90ZM8Wpz7sQBsu3OFFwIDcBvlu9ABgocmi1HvEyRNYNxa6gabnJttdGH/MOxTOp8PGpAfucxwBZjLRRyWiwPn+SxI9DT/ZxyFzXOaG38NtvfMReTnk9Whc+V+2vL7bl8a1ln6uT2lCRzwRhrBs7ZBrcRg5IHIWR479n55Q54HHvUdrzY/eFHJxffC93p9EyMU0DuSclx7k9SilqX2W95Pf8AIb3EuEeE8N05ljprml4olnwk9NzDwQR9OFrOhdDGHvhY4Y3ZJLLNW4mxXGQOq09T4BC87tu092e7nvXF/JCPhMzRUc5c3PuStDgb6E5v/dKsWnt9isskZrZ19RaLxn3NzYgNu22k0RvdtbggXmx8igPna17o3hpjadzmtcbouv3TySDTqyKJHOEwNb7KxPpw3GHMaNpI8/P1+QUQ/aImtsYxRcBbQLF7d38WeoA8xavGUXwQnjlHdoiKJu2iGXeXEW0jLMCt17DwerRkhM6N+1zSWxltEyFjDuLxW0gnudzu4PflbjZRQrrwARn07qXTNAskD159PVHTLz/gnsLs1p6RSn1bSDqPEm0WvacjiwD5EA5/4RhrQ4e69oHckE5FigfLP9FKaqOFx3e1AJBa8i3bto3ZINhzbsHpZW0vuzbeCmg1le65xDSCbDXGnAjcAaqjYd67k7pXtfuMbgTY5BBAIsYPOM36pR/gosPjdkEObigOoLc1+oxdYV9OGsJ+IPa3YLot7jA+vzWjL21psDjq3NENcB+6flSo+Y/vN/1WOPENQ4HBB4FN7d7CJGZnAEl4NkEcW3o4enZVUrE0vszvFtF7Q74/iGfp/IpFvj8wwduMZBv5rUj1BbRka0EYIBr50PRWJac03OfiChkjFu4tr9C+PLKKqaUvG/Ab8HdWzdRsbjfPNqB4eBwxgvm8rUVSE9PyTs8541pPZlrgB8sAEcJvTasvBLmvDA3dusU70AUeN6gECMZcSqQeFPDdu8ix6geQCjGP4j8HTkf4Mb5/gMNXEa915Bbuuia8j5qdLqGmx7NxruOlp3Q6b2Yq7V5hRDh810KKOWzNOlr4WOobqGKAdyph8Nbu2lh21d7vltWqThVMze6DdGKwaZrMNFDk+q7VPaG+9gHC46hqDqXMkG13B/0QbQRPQa4A7ckHI+tWtKGRrhY/ohZup0kYA2d0dmra3Aae5Pmlg0vhQZK9x0wt7BVdAD3HejSAdZ1DSVzta7NMJ+YCrqYlIN7Ds4qrtMHG3ZIBF8YPTCC7WOr4Wj1cmNJu2+9V+XUdFtTNpRMMIbYDavJPdDnPRvP5DzTBCjYELCJaaB7G7cGz8hfNNWJqdGIHC6eAzF4toIsY4IoUV6QxHusXxlhsAm/dI+pXP1Uno1LlcF8CWrT2Ywycxk4c8OG4VeAeB1RBqy5oIYd1/D+p6BPMbTR6D+SFIxxI2uruO66tSfKOdprgFpZi4uBAoGrHfqKTW1KV7MEhtk/3uSiiRwFvGPIrSj3QEyv4YHByM/8AFfILO8V+z0MgNgNv/Kf/AB/RaTZ74IA7/wCyqZ42nLrP1U5KH9xeM8nYw26WRvuBraY2muH7Mll/u0Oh8uqN7GHa0vaCCC4W97uCQ7IHS/8AilpSapriCA4lt0QO/KGRf/ad1PDRzz9UqnFbJmkpS7FCWA0I23yBm3C8kOr+8415num4pYhgViqDW4GKHzrHypZmsEgrYXNPb3T9KGErqtTKwtBgtpFF7KGbsbmnzyk9+N0MsLatM2NVq2uYWxmnOaQ0irHmAgaTSufzIQ4Z4F5yHeanTzRWQBZqwTg3xR7JuNruWsaDVXdqm0tybUo7MqNBn3pHOHbj+SsfD2Hua8yukEvQtA69SiQRyB1lw21xXXvaexSRoIxw0ck98k31UjTs/gH0RiupYAVDnNNK5csZHl4ZDvc68jgr0OneS1pPNLlyj0/yv6nT1XzL6DSXmcaXLldHME0/whITf2hXLlLN/I0Rd8zhweiJojbgTlQuTANWVgo46LGccFcuU5fOhlwWjcSck8d06Ih2ULlUQpHpWbj7o49U+0UBS5csY55QPaGuVy5YwZpwsOD35fezk8+qhcufqP7fqXw9/obpC8pq9S8E04/E7quXLoImzozcYJyaSE8zi6iTXZcuUM7e31LYUrGPDNO07rANHFpwxNBwAuXKqitgtuxmBGAXLk3ci+BDxBtEEc3+ijxN5EV+n81K5JD55FIfNE7UadrgCWgmueqyZXlhO0kV5lcuSMtj3i7HdNqHECzz6J6aQjblcuVYHPl5K6lxsIzeFy5Oy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20674"/>
            <a:ext cx="3550146" cy="22534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06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DETERMINACIÓN DEL TAMAÑO ÓPTIMO DEL PROYECTO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En este elemento del estudio técnico se cuantifica la capacidad de producción y todos los requerimientos que sean necesarios para el desarrollo del bien por ello se debe tomar en cuenta la demanda y de esta manera determinar la proporción necesaria para satisfacer a esa demanda.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2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INGENIERIA DEL PROYECTO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La ingeniería del proyecto es una propuesta de solución a necesidades detectadas en el ámbito empresarial, social, individual, entre otros.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93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PROCESO DE PRODUCCIÓN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/>
              <a:t>Con este elemento se pretende describir la secuencia de operaciones que llevan al bien a transformarse en un producto terminado. En él se pueden incluir tiempos y requerimientos y para su mejor presentación y entendimiento se sugieren los diagramas de flujo los cuales sirven para mostrar los espacios y la transformación de los materiales hasta llegar a su última presentación.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00563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0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DETERMINACIÓN DE INSUMOS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 En este punto se debe identificar el abasto suficiente en cantidad y calidad de materias primas que se requiere para el desarrollo del proyecto. De ahí la importancia de conocer a los proveedores, precios, cantidades de suministros e insumos respaldado por cotizaciones para establecer un compromiso.</a:t>
            </a:r>
          </a:p>
          <a:p>
            <a:pPr algn="just"/>
            <a:r>
              <a:rPr lang="es-ES" dirty="0" smtClean="0"/>
              <a:t> </a:t>
            </a:r>
            <a:endParaRPr lang="es-MX" dirty="0"/>
          </a:p>
        </p:txBody>
      </p:sp>
      <p:sp>
        <p:nvSpPr>
          <p:cNvPr id="4" name="AutoShape 2" descr="data:image/jpeg;base64,/9j/4AAQSkZJRgABAQAAAQABAAD/2wCEAAkGBxQSEBIUEhIUFBAPERcUFBAUFhQQEhQXFhQXGBUUFBUYHCggGBolHBYUITIjJSkrLi4uFx8zODMsNygtLisBCgoKDg0OGxAQGywkICQ0LC0sLDQsLCwsLCwsLCwsLCwsLCwsLCwsLCwsLCwsLCwsLCwsLCwsLCwsLCwsLCwsLP/AABEIAMgAzAMBEQACEQEDEQH/xAAcAAEAAQUBAQAAAAAAAAAAAAAABgEDBAUHAgj/xABJEAABAwIDAwcIBwUFCQEAAAABAAIDBBEFEiEGMUEHE1FhcYGxFCIjMjNCkaEkUnJzssHRFUNiguE0kpOisyVEU1RjdIPD8Bb/xAAbAQEAAgMBAQAAAAAAAAAAAAAAAwQCBQYBB//EADYRAAIBAwEGAwYFBQADAAAAAAABAgMEETEFEiEyQVETM3EiYYGRscEVQqHR8AYUI+HxJDSC/9oADAMBAAIRAxEAPwDuKAIAgCAIAgCAIAgCAIAgCAIAgCAIAgCAIAgCAIAgCAIAgCAIAgCAIAgCAIAgCAIAgCAIAgCAIAgCAIAgCAIAgCAIAgCAIAgCAIAgCAIAgCAIAgCAIAgCAIAgCAIAgCAIAgCAIAgCAIAgCAIAgCAIAgCAIAgCAIAgCAIAgCAIAgCAIAgCAIAgCAIAgCA0uP7T01GBz8lnuF2xNBfI7rDRrbrXqTbwjyUlFZbwRWTlSbfzKKYt4Fz42E/y3KsK0rP8rKj2hbJ430bPB+UWkneGPL6eRxsGzANaT1PBLfmoZ05QeJLBYp1YVFmDTJhdYEhVAEAQBAEAQBAEAQBAEAQBAEAQBAEAQBAEAQGg21x/yKlMjQHSvcI4mncXu3X6gAT3L2MXJ4RjOcYRcpaI5RSQGzp5bzVEr7AuOr3k7yeAHRwAW6UFbxxHXv7znfEleT3p8IrRdEjLqpXRttOWOY9pyva0sDX2uGkEm46DpuSEpRkt56irCE6b3E+HTX7Gkka14sbOB4aFXJKFRbrwzVwlUovejlMm3JftG9shoZnFzcuane4+cAPWiPSLajsPdobq3dGeOh1tndK4pb/Xr6k72h2ghoohJUOLWOeGCwLiSQTuHUCVWLZdwnGoKpuaCZkgtchpGYdrd4QGfdAVQBAEAQBAEAQBAEAQBAEAQBAEAQBAEBx/lTqHSV8cbz6KJjg1nDMWsc5/b5wHcrdlBTq4ka/adSVOg3F8eBFIah8ZBzuLYpPVNi21rX6eK2EoYe9KT4P9DUwq5W5CKTks/H+LQyK+rMrmBxDtc1tLWA32+CnkouUYrHf4FWnOooynLK4Y7cX+xakpmHexvwAWboU3rFEUbuutJv5lrAZSzEaQsvpUxAdQe7K6x7CtXfR3fZ6LGPjnP2Oh2dLeWXq089NMY+rO+41gsFXHkqIxI0G4vcFpta7SNQbErXG0OGbU4RTU858gqZHPY6xFtIzxDJwRfsse1WKNtVqrMFwK1a7pUXib49jf7EbcVwqI4JWmpZIQ33RK0cXB3vADUg66FY1aFSlzrBnSuKVXkeTsYUJMVQBAEAQBAEAQBAEAQBAEAQBAEAQBAc85VtmzJGKuK/PUzfPaNQ6Pi63S3f2XUtGq6c1JENxSVWm4Pqc0ppgB031zDjfqXR04JR4POTkq0W5dscMdsHuORrfVba/RYL2NKMOVYMJupU55Z9eJ4klJ6gpMBQSN/wAnGEmpxBklvQ0XnudwLyCGN8T3LR7SrqclBdPqdFsyhuQc31+hP+UfaNlPRysZK0VElow0OHONDjZzrbxYXVCCTkk9DYzk4xbSyzm+A1lG2Jocx75BpZjHv07gpK9dKTUZcOhHQoZgnOK3uvqb+kxKNskbmUNVaN4ddsYadOjM4cbKq68e5aVKXRE2wTaxlTNzPMTxSZC/0rWNFgQD6rj0hewnGWh5KDjqSNZmIQBAEAQBAEAQBAEAQBAEBHNssffRtiLGtPOOIOa5tYA6WKqXdedJJxJaUFJ8SO//ALec6gR2PQD+q1b2lW7Isq2geHbY1PSwfyLH8Sr+75Hv9vAtu2tqj77R2NCxe0bjuvke/wBvA3+AbWtksyezX7hJuY7t+qfkr9rtBT9mpwffuQVaDXGJo9puTXM90lE5rMxJdTPFo79Mbh6nZa3Yt9b3k6PBcUam5soV+Oj7kBxnC56V7WTwlrngltnMcHBpAJBv1hbSlfKpwjB5+Bq6uznT4ymkvfk1FVK8N3ZR8T/RYXVauqecbq+b/wBGdnRt3UxnefyX+zP2Zx6emJNPIWcXRnzon8LuaePWNVTo0IXCajwkvky7cXE7aScvai/miWcnsEcrKh74o+d8pcScoNs9nWF+FyVqLmLhUcWbi2nGcFNdSasFt2g6Boq5YPSAsbNDPiVS7hBSxM/xXucf9NT0FqV6/REzVkgCAIAgMLEa7mwABmkfoxg4n9EBieS1btTURsJ90R5wOq5IQFieGujGZssc1tTEWc1mHQHAnVAbDB8UZUR523BByvYfWY4b2uQGegCAIAgCAgPKufNpujNJ4M/qtdtB8I/EsW/U5/FMWnT4LVSipFpPBu6WnL2hwIAPDVUJ1FCW6TRjlZL37PP1gsPHXYy3Cv7P/i+X9U8f3DcJVsfWSB4hc/PHlJFxq23AG+5bfZV7OdTwnpgp3VGKjvI0fKo29VS9cElv8Rn6rtNmP2pehy+2k3Tj6/YhNbT2zBw1atummjQRzCWCOvOSS43b+0FaKcnb3DlH+JnVU4q5tVGWuno0TLYTGYYPKzLIGNcY3NvvcbPBDRxO5U9oR3q+Y9S7s+W5QSlwwTjCcYhqWuMLs2Q2c0gtc2+67TqNxVGcJQeJF6FSM1mLyjPWBmV2GZd9dJxfUhg7I42jxc9WaHKVaz9olinIggCApdAazDG53OnPv+awfVYP1QGzBQBARrEm+S1sU7dIqxwhnHDP+6k7d4QElugKZl5kHpegICiA57ysHWk/83/q/VazaP5fj9ixb9SArXlklGFexZ2fmtPX8xlqHKjMUJmEBttlB9JH2HLa7H/9r4P7FW78sxOVmAjyOYe4+SI9rw1zfnEfiu5sJqNXD68DmNrU3K33l0aZEq8CVokbvaLPbxHWtxDMXhnPVV4i3469SOMwYvda9wNwaPOtwv0KrUs1NrffBfMv0tpOCxTjxevbPdeptP2OIWZiACdAPWcenXgp6NOnDhBFS5rV6izVl8C3h2IeT1LZfdFmydbDa9+zf3KHaNqq1JyWqLuyLqVGoovRnVVyR2Rk7AM+hNcf30ksn96Q2V2ksQRTqPMmSRSGAQBAWK4+ik+w7wQEUxOhqa2GOGnlNNTgBsstrySNtqI+gXvrxupqNSNN70lnsRVISksJ47kow2jEMUcTS4tiYGAuOZxA6TxUcpOUnJ9TOK3VgyliZEe29b/s+c8WBrmnocHAgoDTYhRVWKkDO+kw4727qioHA/wNPQfmrFCrGlluOX07EVWnKfDPAmrIrAAXIaALkknQW1PEqvkkxguoehAQPlPxmamdS8zI5gkE2YNtrl5q28cMx+Ko3s5RxuvGpbtYRlneWdCB1eKSVFjJI5+W9sxva9r2+A+C1U5zk/beS94MGvZWDGK8IJJrgyVYZ7Jn2Vp6/mMsw5UZSiMwgNzskPpHYx35LbbGX/kZ9zKl35ZvNrcG8rpJYb2e4Zo3Hg9urD8QusUnF5RqpRUk4vRnDYalzCQ4FkkZyvbuc1w3grpaNSNaCkjkLi1lRnumwixhwGjh3gLJ00yNVKi4GJU15ebklx69w7lnGGDFxlJ5kzFpqSSpLmQtMjjoXD1G34uduCpXd7SpQcc5ZtbGwq1ZKSWEjqtY/mqZ1z7OIjMdLkMtdchI7FEl2Wp+boqZvEQMv2loJ+ZWwSwsFF6m1Xp4EAQGPiHspPsO8EBBMYa6UtPOyR5WBlo3lo04kdK9BHqqgf8A81UjslcEBpazD5D/AL5VjsmeEBZoauWnhqojNLO2rY1rjPI6UsyFxvHrpe+t+hAfQi8AQBAEBzHljPn0n2ZvGL9Frr58Y/EvWmjOdtcQdFQaLpnU0uc2t5yikt3iZYU+Bvqeuc1rWiP1Ra+b+ioSoxk294zVJpYPf7Rk/wCG34rHwIdz3w2U/aEv1GfP9V74FPux4bM3BsekglDyxrm2s5oJBseIPSrNpUhbVN9cSOtbOpHGTqrTcdoXVo0Ryzlgoomy072jLPKH53t0LmsyAZunV2neths+DlN4bXoa7aVRQgspPj1Of5P4j8v0W6UJY5n+n7GjdSOeVfr+54hd5zXACQMJux/qO7hwVC4ozuIf45Mv29eFtPNWC6Y93qdX2bwSaqpYZfK+ailZmEVPCyIs6W5nF34Quf8AASfE6Pxm1wNqzYClJvLz07umWVxv3Cw+SyVKC0Rg5yfUlTG2AAFgBYDoAUhiekBr8bxaOli5yS+XMG+aMxuVhOagssyjFyeERSp5RG/uoCet7g3/ACtB8VA7nsiZUO7NRW7a1MgIGRjXCxDW3+ZJUTuJszVGJo5KqR+9zj1a+AUbqSerJFBLRCOlfwBHyWCljQy3clx2GucPOfbs3rNXE11MXQizHo8La1mJh5MhhpYJI3PtdjnyTB2W3SGt3q9QqOccsq1oKDwjuSlIggKEoDyXIDl/LA68tN93J+Jq1t9zRL9nozn6olszcIHpR2HwUVfkJKXMb5US2EAQFHbivHoDszRYAdAsuzRyz7nHNsazyuvly6sh9Czo8wkvI/mLvgt3s+G5Tc31Oc2tWc6qpx/L9WRmoYGtuti5YWexrKeZy3Sxh0V2C/R8yoLVYox/mpav5/55Y7/Q6lyR4neGWmPrQv5xvWx51t2OB/vBam/pblXK0ZvNm1/EpbvVfTodBBVE2AQBARLlM/sY++b4FQXHKTUeY5YqRaRk4d7Rt9b/AKLGWh7HUkACjJcBAVQGG1vm4qemhpvlNULYWj9llK55kdiVorBAWXvQGO+Zeg5hyqSXng6onfjWsvudF+05WQlUS2Z2D+1HYVDcchLS5jeqkWggCAWvp06LzUHRNsMc8lpXvafSv9HF9t17HuF3dy7eEHOSiupyVaoqUHN6I5fRxc1Tl3FwyN6bcT3rocLKitEcg5PddSWrNHiRJFhqToB0l2gC8upbtGTJtnU96tH+aF+gjOXdqN446DX81JTkvDj6Iguk/GkuuX9TOwbFTR1Uc+9rTaQDjGdH26wNe5Q3lHxaTxqi1s248Oos6PgzvETw4Ag3a4XBGoIOoIXPHVHtACgIlylj6EOqZv5qC45SajzHLFTLRk4b7Vvb+Sxloex1JCoiUoUAC8bS4tgsujIjxMkEA0NPYkWvaae/iFdsakZxe68lK61R11XisEBgzOXoNbUT2QEc2iwqOqAzHLI0WbINSOojiFBXoRqLjqS0qzpvhoc6xLDnwOyvG/c4eq7sK1NWlKm8SNlTqKayi5gw9J/KVVuOQsUeY3ipFoIAgPUfrDtHivY8WjGWjKbSYia2tytPoaYmNvQXE+lf8gO4r6NYUsZqv4fc+ebVrbzVCPq/sYuMyjM1g3Rjd1n+gWypLhk01w+KiuhhbN03PYhSs4Goa89kfn+LQO9VdpSxSUe7Npsmn/kb7L6m3fSiKvqYyN0slhws85wPg6y9t5b1vF9iG6hi8kn14/M0WIwZSR9U/LgfBXoPJrordm4nS+SzHOdp3U7j6SksB/FE6+Q91i3uHSudu6PhVWumqOusq3i0k3roycKsWiqA59t6L1AB1bzYNju3nWy0W0ZyjWWH0LFLQijqJp4EdiqRuqiJcs90VBaRlnceIWU77dg20ZRlxJG3DhxcT2aLVT2xUfLFL9f2Ji82kYOF+3VVZ39xPWWDwvNYBuAHZoqspSlxbyemuxj2Ff8A9nH/AKr11X9N+XU9V9Cpc6o6WulKoQGDO1eg1VVASgNdLSFAYdVhgkaWvaC08CsZRUlhnqk4vKI4Nl3xS3Z5zCDYHRzeo9K1F3YVH5fE2VveRXPwMoYPL9UfFU1sy47L5lr++o9/0K/saXoHxWS2XX93zMf7+j7/AJFRgcn8PxWX4VW7ox/EaXZmo2mjdTRtGZvOzHKwC9x0u7ArNtsibqx3mn7ivcbUhGlKSTLez0LY2uPuxtAv8b+C7lwUIqCPn0KrnOVWRrauYnM473HxVlLHAqr2pZN5yYw3rnvO6CDTtkdbwaVqNqSzOMey+v8Aw6TZMMU5S78PkZW17gzE3O4PbG/4gtcf8qy2dLMJQ+JV2vHdqwqL0+X/AE1mPxecD9Zvh/8ABbCi+GDWXCxNM12z+MGjqY5x6rDllb9aN1s/eND3KvtGjv095ao2WzK25V3X+b6nfYpQ4AggtcAQRuIIuCFoToT3dAQPb3+0M+6H4nLQ7T81ehYpaEaWuJS9Re0Z9oKG48uXoex1JKtGThAEBr8Yb9GrjxNKwfCR36rq/wCmn7NRe9fcqXPQ6QumKoQFl7EBjvhQFp1MvQeDSoDwaRAU8kQFHUqAx5YbIDm239C5lQypALoiwMcd/NkbiegG6tWdSNOrmWn0KV/QlWouMfX19xpY63zSLnK6xIGoPQugxnico4SWUY80mY9SySMoRwiX8nXmRTycZZQ0dkbdPm5y528nv1pM6uyhuUIr+cS5txRvkMU8Qzuia5j4x6zmEggjrBv8Vhb13SnvdBeWquKe711XqRSoxljg0OcAYxaxuHd4PFbiFzQzzHOzsbp4Thoax9Wy2rgerfdSTu6G7xkmSwsrjPCLR27YRr2YfTNlvnbGNDvAucoPdZc4dQSZjl4CC7ef2hn3Q/EVodp+avQsUtCNrXEpeovaM+0FDceXL0PY6klWjJwgCAju1VVK0OYwExTRZZTlLrAPGXzvduSV1f8ATWlT/wCfuVLnodB2TrJ5aYPqmZJS5wylpYbA6EtO5dMVTcoClkBQtQHnIgKc2gHNoChjQHh0aAw6iJeg09XRk3G8EWIOoPaEBDcS2Fa4l0LjC4+7bPGf5eHcpqdepS5WQVbalV50ah+xtXuvEf4ruHysrf4lUxjCKX4VSznLJRg2DOggZHe5bvdawJJuVrsm0M4UrkBU0Jd6zQe0A+KAy6XDrG4a0HpDQCh5g3FNA5D0xtqq+Snpg+MgOLw25F9DdU7yrKnTzEloxUpYZz6qxWSV2aVxe61rmw06NFoakpVHmTyy34aWh4FSFFus83GZNFIOcZqPWHUoa6fhs8SeTfPxCMe8D1DzvBahW9R9PsT4LRxH6sbj1mzR81IrZ/mkvqZKDZ4dVyHcGN+Lis1RpLq3+hl4ZrsVpy9jnPe4lrDYDzW6ai4G/VbLZ1y6NVQprCk1n+fEjrUYuLb6Ez5Oax8tC10jy9we9uZxzOsDpcnUrsjVEoQBAEBRAEAsgFkBQhAW3xoCw6nXoLZpEB4NIEBTyMIB5GEB6FIgLjKdAXmRrwEe5Qm/Q+yVv5qhtHyviT2/Mc1WkLoXgC9BvsM9kO/xWsuPMZPDQylDgzCAp5LzvowbGXzA462zaXVm08+HqvqR1eR+hNdlsF8jp2w585DnOLrZQS430F9y7o0puEAQBAEAQBAEAQFLIAQgKZUAyoCmVAMqAZUBWyAICM8oB+hn7xniqO0fJ+KJ7fmOZrRl0IAgN7hfsh2nxWtuOdliGhlKEyCAycOPpovvGfiCmtvPh6x+qMKvI/RnRF3hpAgCAIAgCAIAgCAIAgCAIAgCAIChQFt70BFtvJL0hH/Ub4qltHyX6omt+c5ytEXggCA3uF+yHafFa248xliGhlKEyCA8T1fMsdKBmMDTKGk2DsgzWvwvZS27xWg/evqjCpyP0Z0HA67yimgmLcpniZJkBzBuZoNr2F9/Qu9NIZ6AIAgCAIAgCAIAgCAIAgCAIAgPLkBiVD16CJ7YuLqcgAk52mwBKpX6bo8PcTUHiZBCtA+GpeC9AQG9wv2Q7T4rW3HmMnp6GUoTMqvAWa2kfLDLHG0ufJE9jQOlzSBc8NSp7WLlWjhZ4r6kdVpReSf7NUjoaOmifYSQwRscAbi7WgGx46rvDSmzQBAEAQBAEAQBAEAQBAEAQBAEB5cgMKpC9BoquI3QGkxHDnybnhvazOfjcLCUIy1R6m1oaSTZyYbpGHtaW/mVXnY0ZdMEirTXU8DBKgcIz2OI8Qq0tmR/LIkVy+qNrQ0MjWBuUX13np7AqU9iTnPLmkvQlV4orCRn09AfeN+wW/MqensOguZt/oYSvJvQ2tNhrbasBv0q9TsLaHLBEMq9SWrN7QQBjQ1rQ1o90AAfAK2klwRE+OpnBAVQBAEAQBAEAQBAEAQBAEAQBAEB5KAsyMQGJJTr0Fh1IgPBokB58i6kB6FGgLrKVAZUUSAymNXgPYQFU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028" y="4365104"/>
            <a:ext cx="19431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52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DISTRIBUCIÓN EN LA PLANTA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Una buena distribución del equipo en la planta corresponde a la distribución de las máquinas, los materiales y los servicios complementarios que atienden de la mejor manera las necesidades del proceso productivo y asegura los menores costos y la mas alta productividad, a la vez que mantiene las condiciones óptimas de seguridad y bienestar para los trabajadores.(Baca, 2001) 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83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600200"/>
          </a:xfrm>
        </p:spPr>
        <p:txBody>
          <a:bodyPr>
            <a:noAutofit/>
          </a:bodyPr>
          <a:lstStyle/>
          <a:p>
            <a:r>
              <a:rPr lang="es-MX" sz="3200" dirty="0" smtClean="0"/>
              <a:t>ASPECTOS ORGANIZACIONALES Y LEGALES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El estudio de las variables organizacionales durante la preparación del proyecto manifiesta su importancia en el hecho de que la estructura que se adopte para su implementación y operación está asociada a egresos de inversión y costos de operación tales que pueden determinar la rentabilidad o no de la inversión.</a:t>
            </a:r>
          </a:p>
          <a:p>
            <a:pPr algn="just"/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38150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0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ESTUDIO LEGAL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Los efectos económicos de los aspectos legales que más frecuentemente se consideran en la viabilidad de un proyecto son los relacionados con el tema tributario, como por ejemplo, los impuestos a la renta y al patrimonio, y los gastos de salud.</a:t>
            </a:r>
          </a:p>
          <a:p>
            <a:pPr algn="just"/>
            <a:endParaRPr lang="es-MX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09120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4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50</TotalTime>
  <Words>529</Words>
  <Application>Microsoft Office PowerPoint</Application>
  <PresentationFormat>Presentación en pantalla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Ejecutivo</vt:lpstr>
      <vt:lpstr>REQUERIMIENTOS TEORICOS DE UN PROYECTO</vt:lpstr>
      <vt:lpstr>LOCALIZACIÓN DE LA PLANTA</vt:lpstr>
      <vt:lpstr>DETERMINACIÓN DEL TAMAÑO ÓPTIMO DEL PROYECTO</vt:lpstr>
      <vt:lpstr>INGENIERIA DEL PROYECTO</vt:lpstr>
      <vt:lpstr>PROCESO DE PRODUCCIÓN</vt:lpstr>
      <vt:lpstr>DETERMINACIÓN DE INSUMOS</vt:lpstr>
      <vt:lpstr>DISTRIBUCIÓN EN LA PLANTA</vt:lpstr>
      <vt:lpstr>ASPECTOS ORGANIZACIONALES Y LEGALES</vt:lpstr>
      <vt:lpstr>ESTUDIO LEGAL</vt:lpstr>
      <vt:lpstr>CONSIDERACIONES AMBIENTALES</vt:lpstr>
      <vt:lpstr>REFERENCIA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REQUERIMIENTOS TEORICOS DE UN PROYECTO</dc:title>
  <dc:creator>sergio garcia</dc:creator>
  <cp:lastModifiedBy>sergio garcia</cp:lastModifiedBy>
  <cp:revision>7</cp:revision>
  <dcterms:created xsi:type="dcterms:W3CDTF">2015-02-18T00:36:16Z</dcterms:created>
  <dcterms:modified xsi:type="dcterms:W3CDTF">2015-02-20T01:04:59Z</dcterms:modified>
</cp:coreProperties>
</file>