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F60F-ACB3-452C-B6C1-F00BFE41AB5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23D4-8CBB-4962-9308-C8BD6FEC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57150"/>
            <a:ext cx="90106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42862"/>
            <a:ext cx="90106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42862"/>
            <a:ext cx="90011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52387"/>
            <a:ext cx="90201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625"/>
            <a:ext cx="89916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387"/>
            <a:ext cx="8991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52387"/>
            <a:ext cx="90106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57150"/>
            <a:ext cx="90106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387"/>
            <a:ext cx="8991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Cuahonte, Eduardo</dc:creator>
  <cp:lastModifiedBy>Cuahonte, Eduardo</cp:lastModifiedBy>
  <cp:revision>2</cp:revision>
  <dcterms:created xsi:type="dcterms:W3CDTF">2015-02-25T18:26:02Z</dcterms:created>
  <dcterms:modified xsi:type="dcterms:W3CDTF">2015-02-26T15:24:08Z</dcterms:modified>
</cp:coreProperties>
</file>